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416A7-DE71-474B-885D-DF2CE14AB29D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136EB-579C-43FC-843D-1009AFAC4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F920B4-6CDD-493A-8FC4-BC8E1055191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9627-3D39-FDDA-33FC-21770A84D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41C6C-9AB5-5F19-708B-B14A60243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3276B-B046-8C71-B5D3-FE495AEC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1F02F-0320-0E8A-6AA8-3A8F2EE3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C0BE9-F0CE-F9A8-3833-02803CDE9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9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E7E34-3B2D-DF21-14D5-AF4C9427D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90EE9-C44E-7855-B90F-EEB5523A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8704-6ECE-9CEE-1F56-B07DCE34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9661B-8D26-ADCD-CFD9-3B9B26EE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1BFF9-E524-8D22-D49A-E2EDE0995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6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742CF3-2154-8156-B49A-0A354637E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66B6C-8B82-8174-57B0-4B07616B9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364E1-FAA8-5B1C-65D3-5CB655037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0F0AB-2EE0-6E66-FC64-46103471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3B53A-CB60-10C5-CDCC-0051BA4D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4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9CC4-B196-38AF-41F6-3FAC66F3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1E6AC-C793-C560-BEB3-90A3E7D30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07E45-8250-E1C4-B171-36B78B6F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C850-5596-A41B-A6D3-33EA6E56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4B8C7-1DAD-E441-1FA7-655E0D7A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7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99AEE-C430-8915-6475-0894A8342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DB430-8C71-9F5D-1A2E-18DB04609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E4F32-B9A4-DF90-4972-A84E54D6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F228E-B673-5D9D-82F1-566C5BC7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467EA-7AB2-4838-9E50-B6BC9D40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6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10B77-B3B6-1677-BCEF-BFD5CDD6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2725A-B534-FE48-0B0B-43BB023E3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C97D0-DFE1-E3C1-7C71-35D49C1D5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67F2A-C4F0-65E7-BEB8-D50EB3FE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C87A0-EB66-89C3-D770-D0D07143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432D-D09B-2941-A5D9-95FEC34E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7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E42F-DB90-DD28-D10E-750115D9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71F10-C528-4503-2244-27396CDC9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A3A65-9C4B-7638-DCE0-98F330DE1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634CC-9241-743C-498B-8BFCC3B6D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76DE96-0E7B-13E3-10BE-DBEBA6BAEC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BE3A87-3626-0C1F-BB29-22C2921FA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C607E-C73A-4C94-4E7F-BC0E2C50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09C7E-6CC7-5EAB-D6D6-9522422F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10A34-8541-67A4-8183-B84922B7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07634-FC43-727A-2223-52DC92D75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231DF0-BCA2-C88F-7C51-1562B5F9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290D7-6FCA-1682-0F6D-9B8551D6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5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D7BDE7-0C60-0EAD-6CC6-E709574B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D4FD1-4FF5-AA91-5A4F-C7120E5B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6765B-77E3-35C4-67F1-EBA33353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0B1ED-8AA6-D979-2F90-1360FB0C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9E36B-F693-D30E-D012-DF292567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43612-A1DC-540D-5528-A354D9C7E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E8B5D-0263-EAEA-53D7-245EE6AC7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744A9-C301-8124-8909-822DFD3B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E4645-CFC3-7A13-5A8B-2C2B526F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8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D7BC-0796-DF55-AB52-0F23E51F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E6013-939B-741E-238B-D6D4C6683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B9FAA-4A16-1D1A-B6E9-EAC806AF0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EACFB-DB1B-5D3B-4509-B2FB3DA66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50222-E622-6218-B917-430326FD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8E555-2C61-2BF5-8716-D69D2051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3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87285C-C137-310B-93C6-EFCAD2A07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A56D5-CB65-80C5-A255-55563461E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6B16B-BD96-E7A6-7673-86413FD2BB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6983B-16B9-4538-8A1A-BB2B01ECDBD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F452B-3ADD-806B-6621-04AC07A0C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E10AE-EF3B-F4A8-B00E-CEBE03AD4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E07160-1810-48C9-BC81-95BB2CA8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5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02410"/>
            <a:ext cx="9144000" cy="1107463"/>
          </a:xfrm>
        </p:spPr>
        <p:txBody>
          <a:bodyPr>
            <a:normAutofit fontScale="90000"/>
          </a:bodyPr>
          <a:lstStyle/>
          <a:p>
            <a:br>
              <a:rPr lang="en-US" sz="6600" b="1" dirty="0">
                <a:solidFill>
                  <a:srgbClr val="68B258"/>
                </a:solidFill>
              </a:rPr>
            </a:br>
            <a:br>
              <a:rPr lang="en-US" sz="6600" b="1" dirty="0">
                <a:solidFill>
                  <a:srgbClr val="68B258"/>
                </a:solidFill>
              </a:rPr>
            </a:br>
            <a:r>
              <a:rPr lang="en-US" sz="6600" b="1" dirty="0">
                <a:solidFill>
                  <a:srgbClr val="68B258"/>
                </a:solidFill>
              </a:rPr>
              <a:t>Stewardship Friday Forum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53F20C-5734-4339-85BA-01235640328E}"/>
              </a:ext>
            </a:extLst>
          </p:cNvPr>
          <p:cNvSpPr txBox="1"/>
          <p:nvPr/>
        </p:nvSpPr>
        <p:spPr>
          <a:xfrm>
            <a:off x="4231432" y="6167389"/>
            <a:ext cx="369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May 31,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FC8ADB-74C6-476A-BEC0-398C4055DB7E}"/>
              </a:ext>
            </a:extLst>
          </p:cNvPr>
          <p:cNvSpPr txBox="1"/>
          <p:nvPr/>
        </p:nvSpPr>
        <p:spPr>
          <a:xfrm>
            <a:off x="2126019" y="5003629"/>
            <a:ext cx="7939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4989D"/>
                </a:solidFill>
              </a:rPr>
              <a:t>Mark Ewert and Barry Finkelstein</a:t>
            </a:r>
          </a:p>
          <a:p>
            <a:pPr algn="ctr"/>
            <a:r>
              <a:rPr lang="en-US" sz="3200" dirty="0">
                <a:solidFill>
                  <a:srgbClr val="34989D"/>
                </a:solidFill>
              </a:rPr>
              <a:t>and Rev. Lydia Ferrante-Roseberry</a:t>
            </a:r>
          </a:p>
        </p:txBody>
      </p:sp>
      <p:pic>
        <p:nvPicPr>
          <p:cNvPr id="1026" name="Picture 2" descr="Mark Ewert">
            <a:extLst>
              <a:ext uri="{FF2B5EF4-FFF2-40B4-BE49-F238E27FC236}">
                <a16:creationId xmlns:a16="http://schemas.microsoft.com/office/drawing/2014/main" id="{46060062-9605-A686-1D06-548325B31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63" y="350377"/>
            <a:ext cx="2152033" cy="215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CB24BE0-505E-E613-2244-34A82FF94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495" y="59084"/>
            <a:ext cx="2047009" cy="244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rry Finkelstein">
            <a:extLst>
              <a:ext uri="{FF2B5EF4-FFF2-40B4-BE49-F238E27FC236}">
                <a16:creationId xmlns:a16="http://schemas.microsoft.com/office/drawing/2014/main" id="{63501B2A-6702-18E5-47F9-5CB2E4DF5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210" y="50037"/>
            <a:ext cx="1924627" cy="2436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hape 155">
            <a:extLst>
              <a:ext uri="{FF2B5EF4-FFF2-40B4-BE49-F238E27FC236}">
                <a16:creationId xmlns:a16="http://schemas.microsoft.com/office/drawing/2014/main" id="{F934833E-135F-F178-6FC5-0513C1709C11}"/>
              </a:ext>
            </a:extLst>
          </p:cNvPr>
          <p:cNvSpPr txBox="1">
            <a:spLocks/>
          </p:cNvSpPr>
          <p:nvPr/>
        </p:nvSpPr>
        <p:spPr>
          <a:xfrm>
            <a:off x="-17107" y="3562045"/>
            <a:ext cx="12192000" cy="1442884"/>
          </a:xfrm>
          <a:prstGeom prst="rect">
            <a:avLst/>
          </a:prstGeom>
          <a:solidFill>
            <a:srgbClr val="68B258"/>
          </a:solidFill>
        </p:spPr>
        <p:txBody>
          <a:bodyPr vert="horz" lIns="91425" tIns="45700" rIns="91425" bIns="4570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Clr>
                <a:srgbClr val="FFFFFF"/>
              </a:buClr>
              <a:buSzPct val="25000"/>
            </a:pPr>
            <a:r>
              <a:rPr lang="en-US" altLang="en-US" sz="2800" b="1" dirty="0">
                <a:solidFill>
                  <a:srgbClr val="FFFFFF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t>		</a:t>
            </a:r>
          </a:p>
          <a:p>
            <a:pPr algn="l">
              <a:buClr>
                <a:srgbClr val="FFFFFF"/>
              </a:buClr>
              <a:buSzPct val="25000"/>
            </a:pPr>
            <a:endParaRPr lang="en-US" altLang="en-US" sz="2800" b="1" dirty="0">
              <a:solidFill>
                <a:srgbClr val="FFFFFF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buClr>
                <a:srgbClr val="FFFFFF"/>
              </a:buClr>
              <a:buSzPct val="25000"/>
            </a:pPr>
            <a:r>
              <a:rPr lang="en-US" altLang="en-US" sz="5800" b="1" dirty="0">
                <a:solidFill>
                  <a:srgbClr val="FFFFFF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t>Campaign Celebration and Lessons Learned</a:t>
            </a:r>
          </a:p>
          <a:p>
            <a:pPr algn="l">
              <a:buClr>
                <a:srgbClr val="FFFFFF"/>
              </a:buClr>
              <a:buSzPct val="25000"/>
            </a:pPr>
            <a:br>
              <a:rPr lang="en-US" altLang="en-US" sz="2800" dirty="0">
                <a:solidFill>
                  <a:srgbClr val="FFFFFF"/>
                </a:solidFill>
                <a:cs typeface="Calibri" panose="020F0502020204030204" pitchFamily="34" charset="0"/>
                <a:sym typeface="Calibri" panose="020F0502020204030204" pitchFamily="34" charset="0"/>
              </a:rPr>
            </a:br>
            <a:r>
              <a:rPr lang="en-US" altLang="en-US" sz="2800" dirty="0">
                <a:solidFill>
                  <a:srgbClr val="FFFFFF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t>		</a:t>
            </a:r>
            <a:endParaRPr lang="en-US" altLang="en-US" sz="2800" b="1" dirty="0">
              <a:solidFill>
                <a:srgbClr val="FFFFFF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6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  Stewardship Friday Forum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Barry Finkelstein</dc:creator>
  <cp:lastModifiedBy>Barry Finkelstein</cp:lastModifiedBy>
  <cp:revision>1</cp:revision>
  <dcterms:created xsi:type="dcterms:W3CDTF">2024-06-24T03:39:37Z</dcterms:created>
  <dcterms:modified xsi:type="dcterms:W3CDTF">2024-06-24T03:46:04Z</dcterms:modified>
</cp:coreProperties>
</file>